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0691813" cy="7559675"/>
  <p:notesSz cx="9144000" cy="6858000"/>
  <p:defaultTextStyle>
    <a:defPPr>
      <a:defRPr lang="th-TH"/>
    </a:defPPr>
    <a:lvl1pPr marL="0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415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91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417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080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98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418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321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55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739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7926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857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247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494"/>
            <a:ext cx="10691813" cy="7558636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3282" cy="7559675"/>
          </a:xfrm>
        </p:spPr>
      </p:pic>
    </p:spTree>
    <p:extLst>
      <p:ext uri="{BB962C8B-B14F-4D97-AF65-F5344CB8AC3E}">
        <p14:creationId xmlns:p14="http://schemas.microsoft.com/office/powerpoint/2010/main" val="13624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3282" cy="7559675"/>
          </a:xfrm>
        </p:spPr>
      </p:pic>
    </p:spTree>
    <p:extLst>
      <p:ext uri="{BB962C8B-B14F-4D97-AF65-F5344CB8AC3E}">
        <p14:creationId xmlns:p14="http://schemas.microsoft.com/office/powerpoint/2010/main" val="21480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21791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16352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367196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25961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394487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34294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33570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9004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126946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0</Words>
  <Application>Microsoft Office PowerPoint</Application>
  <PresentationFormat>กำหนดเอง</PresentationFormat>
  <Paragraphs>0</Paragraphs>
  <Slides>12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12</vt:i4>
      </vt:variant>
    </vt:vector>
  </HeadingPairs>
  <TitlesOfParts>
    <vt:vector size="18" baseType="lpstr">
      <vt:lpstr>Angsana New</vt:lpstr>
      <vt:lpstr>Arial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Yossawadee Hoymala</dc:creator>
  <cp:lastModifiedBy>Yossawadee Hoymala</cp:lastModifiedBy>
  <cp:revision>8</cp:revision>
  <dcterms:created xsi:type="dcterms:W3CDTF">2019-04-24T11:10:33Z</dcterms:created>
  <dcterms:modified xsi:type="dcterms:W3CDTF">2019-04-25T12:22:43Z</dcterms:modified>
</cp:coreProperties>
</file>